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48" y="509"/>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336042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09</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887153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10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09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10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күндіз бұршақ, дауыл.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түстік-батыстан жел соғады, күші 9-14, екпіні 15-20 м/с. Ауа температурасы түнде 18-20, күндіз 31-33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11</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10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11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19-21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55209</TotalTime>
  <Words>609</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7811</cp:revision>
  <cp:lastPrinted>2025-07-15T07:11:11Z</cp:lastPrinted>
  <dcterms:created xsi:type="dcterms:W3CDTF">2018-03-27T06:03:00Z</dcterms:created>
  <dcterms:modified xsi:type="dcterms:W3CDTF">2026-06-09T05:58:48Z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